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4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1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5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5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9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3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4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2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7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575215"/>
            <a:ext cx="6781800" cy="6889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The Filipino Mind Revolution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987" y="152400"/>
            <a:ext cx="8305800" cy="833469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Tired of </a:t>
            </a:r>
            <a:r>
              <a:rPr lang="en-US" i="1" dirty="0" err="1" smtClean="0">
                <a:solidFill>
                  <a:srgbClr val="FF0000"/>
                </a:solidFill>
              </a:rPr>
              <a:t>Pinoy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Corruption</a:t>
            </a:r>
            <a:r>
              <a:rPr lang="en-US" i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Incompetence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687" y="3867018"/>
            <a:ext cx="1187013" cy="170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485900" y="3261015"/>
            <a:ext cx="60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468920"/>
            <a:ext cx="1917160" cy="11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95" y="6113317"/>
            <a:ext cx="71202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picking </a:t>
            </a:r>
            <a:r>
              <a:rPr lang="en-US" sz="2000" dirty="0" smtClean="0"/>
              <a:t>up where </a:t>
            </a:r>
            <a:r>
              <a:rPr lang="en-US" sz="2000" b="1" dirty="0" err="1" smtClean="0"/>
              <a:t>Noli</a:t>
            </a:r>
            <a:r>
              <a:rPr lang="en-US" sz="2000" b="1" dirty="0" smtClean="0"/>
              <a:t> Me </a:t>
            </a:r>
            <a:r>
              <a:rPr lang="en-US" sz="2000" b="1" dirty="0" err="1" smtClean="0"/>
              <a:t>Tangere</a:t>
            </a:r>
            <a:r>
              <a:rPr lang="en-US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b="1" dirty="0"/>
              <a:t>El </a:t>
            </a:r>
            <a:r>
              <a:rPr lang="en-US" sz="2000" b="1" dirty="0" err="1" smtClean="0"/>
              <a:t>Filibusterismo</a:t>
            </a:r>
            <a:r>
              <a:rPr lang="en-US" sz="2000" b="1" dirty="0" smtClean="0"/>
              <a:t> </a:t>
            </a:r>
            <a:r>
              <a:rPr lang="en-US" sz="2000" dirty="0" smtClean="0"/>
              <a:t>left off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934078" y="5667823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zaxxun.com/</a:t>
            </a:r>
            <a:r>
              <a:rPr lang="en-US" sz="2400" b="1" dirty="0" err="1"/>
              <a:t>filipino_mind_revolution</a:t>
            </a:r>
            <a:endParaRPr lang="en-US" sz="2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16887" y="3264190"/>
            <a:ext cx="0" cy="7841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3443520"/>
            <a:ext cx="1447800" cy="13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037" y="824325"/>
            <a:ext cx="1897222" cy="136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961" y="1238242"/>
            <a:ext cx="1695276" cy="54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676907" y="1322736"/>
            <a:ext cx="118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REALLY???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605462"/>
            <a:ext cx="895350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1871395" y="732902"/>
            <a:ext cx="5215206" cy="15530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336987" y="2604911"/>
            <a:ext cx="1000191" cy="6716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2566" y="2733802"/>
            <a:ext cx="81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Go For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828799" y="5667822"/>
            <a:ext cx="5334001" cy="4572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5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Filipino Mind Revolution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Zaldy Andales</dc:creator>
  <cp:lastModifiedBy>Zaldy Andales</cp:lastModifiedBy>
  <cp:revision>104</cp:revision>
  <dcterms:created xsi:type="dcterms:W3CDTF">2006-08-16T00:00:00Z</dcterms:created>
  <dcterms:modified xsi:type="dcterms:W3CDTF">2015-08-26T00:22:12Z</dcterms:modified>
</cp:coreProperties>
</file>